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534" autoAdjust="0"/>
  </p:normalViewPr>
  <p:slideViewPr>
    <p:cSldViewPr>
      <p:cViewPr varScale="1">
        <p:scale>
          <a:sx n="62" d="100"/>
          <a:sy n="62" d="100"/>
        </p:scale>
        <p:origin x="-14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BC835-AEB9-4B21-99F1-60ECCAFFA496}" type="datetimeFigureOut">
              <a:rPr lang="fi-FI" smtClean="0"/>
              <a:t>29.1.2013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561A3-948E-4B11-83BB-20DC1955AD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3363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Kuviossa siis kaikki suomalaiset</a:t>
            </a:r>
            <a:r>
              <a:rPr lang="fi-FI" baseline="0" dirty="0" smtClean="0"/>
              <a:t> tieteelliset julkaisut, joista osa englannin- ja ruotsinkielisiä. </a:t>
            </a:r>
            <a:r>
              <a:rPr lang="fi-FI" dirty="0" smtClean="0"/>
              <a:t>Vuonna 2011 noin 2070 suomalaista englanninkielistä yksittäistä</a:t>
            </a:r>
            <a:r>
              <a:rPr lang="fi-FI" baseline="0" dirty="0" smtClean="0"/>
              <a:t> julkaisua. Tieteellisten seurojen julkaisuista 17,5 % eli noin 41 lehteä tai sarjaa oli vuonna 2008 englanninkielisiä.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5701F32-CACD-4543-A968-39084354BBD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22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726" indent="0" algn="ctr">
              <a:buNone/>
              <a:defRPr/>
            </a:lvl2pPr>
            <a:lvl3pPr marL="829452" indent="0" algn="ctr">
              <a:buNone/>
              <a:defRPr/>
            </a:lvl3pPr>
            <a:lvl4pPr marL="1244178" indent="0" algn="ctr">
              <a:buNone/>
              <a:defRPr/>
            </a:lvl4pPr>
            <a:lvl5pPr marL="1658904" indent="0" algn="ctr">
              <a:buNone/>
              <a:defRPr/>
            </a:lvl5pPr>
            <a:lvl6pPr marL="2073631" indent="0" algn="ctr">
              <a:buNone/>
              <a:defRPr/>
            </a:lvl6pPr>
            <a:lvl7pPr marL="2488357" indent="0" algn="ctr">
              <a:buNone/>
              <a:defRPr/>
            </a:lvl7pPr>
            <a:lvl8pPr marL="2903083" indent="0" algn="ctr">
              <a:buNone/>
              <a:defRPr/>
            </a:lvl8pPr>
            <a:lvl9pPr marL="3317809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8074295-0393-4637-B583-369A05E44D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993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E3CA8F4-B654-41E9-9E41-4B09AB0FDB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81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6880" y="273629"/>
            <a:ext cx="2056320" cy="585565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6481" y="273629"/>
            <a:ext cx="6032160" cy="585565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2A0A19A-1213-4713-9C75-62AA7DE031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37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26720" cy="114348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0"/>
          </p:nvPr>
        </p:nvSpPr>
        <p:spPr>
          <a:xfrm>
            <a:off x="456481" y="6247376"/>
            <a:ext cx="2128320" cy="47093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Alatunnisteen paikkamerkki 3"/>
          <p:cNvSpPr>
            <a:spLocks noGrp="1"/>
          </p:cNvSpPr>
          <p:nvPr>
            <p:ph type="ftr" idx="11"/>
          </p:nvPr>
        </p:nvSpPr>
        <p:spPr>
          <a:xfrm>
            <a:off x="3127680" y="6247376"/>
            <a:ext cx="2897280" cy="47093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idx="12"/>
          </p:nvPr>
        </p:nvSpPr>
        <p:spPr>
          <a:xfrm>
            <a:off x="6556321" y="6247376"/>
            <a:ext cx="2128320" cy="470930"/>
          </a:xfrm>
        </p:spPr>
        <p:txBody>
          <a:bodyPr/>
          <a:lstStyle>
            <a:lvl1pPr>
              <a:defRPr/>
            </a:lvl1pPr>
          </a:lstStyle>
          <a:p>
            <a:fld id="{66EC5002-50AD-4139-9756-FACAE6684E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67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BFB44EA-900F-449C-9E70-15A2845AA0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67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726" indent="0">
              <a:buNone/>
              <a:defRPr sz="1600"/>
            </a:lvl2pPr>
            <a:lvl3pPr marL="829452" indent="0">
              <a:buNone/>
              <a:defRPr sz="1500"/>
            </a:lvl3pPr>
            <a:lvl4pPr marL="1244178" indent="0">
              <a:buNone/>
              <a:defRPr sz="1300"/>
            </a:lvl4pPr>
            <a:lvl5pPr marL="1658904" indent="0">
              <a:buNone/>
              <a:defRPr sz="1300"/>
            </a:lvl5pPr>
            <a:lvl6pPr marL="2073631" indent="0">
              <a:buNone/>
              <a:defRPr sz="1300"/>
            </a:lvl6pPr>
            <a:lvl7pPr marL="2488357" indent="0">
              <a:buNone/>
              <a:defRPr sz="1300"/>
            </a:lvl7pPr>
            <a:lvl8pPr marL="2903083" indent="0">
              <a:buNone/>
              <a:defRPr sz="1300"/>
            </a:lvl8pPr>
            <a:lvl9pPr marL="3317809" indent="0">
              <a:buNone/>
              <a:defRPr sz="13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47FD8DF-70E8-45B0-82CA-E03BEA5E5F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75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6480" y="1604329"/>
            <a:ext cx="4043520" cy="452495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38241" y="1604329"/>
            <a:ext cx="4044960" cy="452495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79A2147-AE88-4856-8DCB-01A085C890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705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Alatunnisteen paikkamerkki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BE1DB4A-7F6E-4D45-8F48-1D8F68BF18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70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Alatunnisteen paikkamerkki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9EEDC6F-FAB8-442D-BD65-7CF0DD7874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634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Alatunnisteen paikkamerkki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81E6F7B-DDFF-4BC2-A5C4-E9DF0384D2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769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BA7C860-2871-43BD-96FE-DD125EB37B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52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78F875A-ADBD-401A-BD43-492CB064E9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105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1" y="273629"/>
            <a:ext cx="8226720" cy="1143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1" y="1604329"/>
            <a:ext cx="8226720" cy="4524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5602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1" y="6247376"/>
            <a:ext cx="2128320" cy="470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 defTabSz="407526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680" y="6247376"/>
            <a:ext cx="2897280" cy="470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656650" algn="l"/>
                <a:tab pos="1313299" algn="l"/>
                <a:tab pos="1969949" algn="l"/>
                <a:tab pos="2626599" algn="l"/>
              </a:tabLst>
              <a:defRPr sz="13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 defTabSz="407526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21" y="6247376"/>
            <a:ext cx="2128320" cy="470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 defTabSz="407526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fld id="{480EE944-06C6-4062-8883-0EF601429039}" type="slidenum">
              <a:rPr lang="en-US"/>
              <a:pPr defTabSz="407526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65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marL="673930" indent="-259204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cs typeface="Arial Unicode MS" charset="0"/>
        </a:defRPr>
      </a:lvl2pPr>
      <a:lvl3pPr marL="1036815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cs typeface="Arial Unicode MS" charset="0"/>
        </a:defRPr>
      </a:lvl3pPr>
      <a:lvl4pPr marL="1451541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cs typeface="Arial Unicode MS" charset="0"/>
        </a:defRPr>
      </a:lvl4pPr>
      <a:lvl5pPr marL="1866268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cs typeface="Arial Unicode MS" charset="0"/>
        </a:defRPr>
      </a:lvl5pPr>
      <a:lvl6pPr marL="2280994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cs typeface="Arial Unicode MS" charset="0"/>
        </a:defRPr>
      </a:lvl6pPr>
      <a:lvl7pPr marL="2695720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cs typeface="Arial Unicode MS" charset="0"/>
        </a:defRPr>
      </a:lvl7pPr>
      <a:lvl8pPr marL="3110446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cs typeface="Arial Unicode MS" charset="0"/>
        </a:defRPr>
      </a:lvl8pPr>
      <a:lvl9pPr marL="3525172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cs typeface="Arial Unicode MS" charset="0"/>
        </a:defRPr>
      </a:lvl9pPr>
    </p:titleStyle>
    <p:bodyStyle>
      <a:lvl1pPr marL="311045" indent="-311045" algn="l" defTabSz="407526" rtl="0" eaLnBrk="1" fontAlgn="base" hangingPunct="1">
        <a:lnSpc>
          <a:spcPct val="93000"/>
        </a:lnSpc>
        <a:spcBef>
          <a:spcPct val="0"/>
        </a:spcBef>
        <a:spcAft>
          <a:spcPts val="1282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73930" indent="-259204" algn="l" defTabSz="407526" rtl="0" eaLnBrk="1" fontAlgn="base" hangingPunct="1">
        <a:lnSpc>
          <a:spcPct val="93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0000"/>
          </a:solidFill>
          <a:latin typeface="+mn-lt"/>
          <a:cs typeface="+mn-cs"/>
        </a:defRPr>
      </a:lvl2pPr>
      <a:lvl3pPr marL="1036815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cs typeface="+mn-cs"/>
        </a:defRPr>
      </a:lvl3pPr>
      <a:lvl4pPr marL="1451541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cs typeface="+mn-cs"/>
        </a:defRPr>
      </a:lvl4pPr>
      <a:lvl5pPr marL="1866268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cs typeface="+mn-cs"/>
        </a:defRPr>
      </a:lvl5pPr>
      <a:lvl6pPr marL="2280994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cs typeface="+mn-cs"/>
        </a:defRPr>
      </a:lvl6pPr>
      <a:lvl7pPr marL="2695720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cs typeface="+mn-cs"/>
        </a:defRPr>
      </a:lvl7pPr>
      <a:lvl8pPr marL="3110446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cs typeface="+mn-cs"/>
        </a:defRPr>
      </a:lvl8pPr>
      <a:lvl9pPr marL="3525172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fi-FI"/>
      </a:defPPr>
      <a:lvl1pPr marL="0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224" y="1"/>
            <a:ext cx="5244889" cy="687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323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pohja">
  <a:themeElements>
    <a:clrScheme name="Office-te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eema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Office-te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39</Words>
  <Application>Microsoft Office PowerPoint</Application>
  <PresentationFormat>Näytössä katseltava diaesitys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powerpoint-pohja</vt:lpstr>
      <vt:lpstr>PowerPoint-esitys</vt:lpstr>
    </vt:vector>
  </TitlesOfParts>
  <Company>University of Helsinki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onikki</dc:creator>
  <cp:lastModifiedBy>onikki</cp:lastModifiedBy>
  <cp:revision>1</cp:revision>
  <dcterms:created xsi:type="dcterms:W3CDTF">2013-01-29T10:54:56Z</dcterms:created>
  <dcterms:modified xsi:type="dcterms:W3CDTF">2013-01-29T10:55:57Z</dcterms:modified>
</cp:coreProperties>
</file>