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34" autoAdjust="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BC835-AEB9-4B21-99F1-60ECCAFFA496}" type="datetimeFigureOut">
              <a:rPr lang="fi-FI" smtClean="0"/>
              <a:t>29.1.2013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561A3-948E-4B11-83BB-20DC1955AD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336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Kuviossa siis kaikki suomalaiset</a:t>
            </a:r>
            <a:r>
              <a:rPr lang="fi-FI" baseline="0" dirty="0" smtClean="0"/>
              <a:t> tieteelliset julkaisut, joista osa englannin- ja ruotsinkielisiä. </a:t>
            </a:r>
            <a:r>
              <a:rPr lang="fi-FI" dirty="0" smtClean="0"/>
              <a:t>Vuonna 2011 noin 2070 suomalaista englanninkielistä yksittäistä</a:t>
            </a:r>
            <a:r>
              <a:rPr lang="fi-FI" baseline="0" dirty="0" smtClean="0"/>
              <a:t> julkaisua. Tieteellisten seurojen julkaisuista 17,5 % eli noin 41 lehteä tai sarjaa oli vuonna 2008 englanninkielisiä.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85701F32-CACD-4543-A968-39084354BBD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2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074295-0393-4637-B583-369A05E44D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9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3CA8F4-B654-41E9-9E41-4B09AB0FDB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8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A0A19A-1213-4713-9C75-62AA7DE03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3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66EC5002-50AD-4139-9756-FACAE6684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7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FB44EA-900F-449C-9E70-15A2845AA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7FD8DF-70E8-45B0-82CA-E03BEA5E5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79A2147-AE88-4856-8DCB-01A085C89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0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E1DB4A-7F6E-4D45-8F48-1D8F68BF18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7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EEDC6F-FAB8-442D-BD65-7CF0DD787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3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1E6F7B-DDFF-4BC2-A5C4-E9DF0384D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6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A7C860-2871-43BD-96FE-DD125EB37B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5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8F875A-ADBD-401A-BD43-492CB064E9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0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 defTabSz="407526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480EE944-06C6-4062-8883-0EF601429039}" type="slidenum">
              <a:rPr lang="en-US"/>
              <a:pPr defTabSz="407526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5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82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224" y="1"/>
            <a:ext cx="5244889" cy="68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23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pohj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Näytössä katseltava diaesitys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powerpoint-pohja</vt:lpstr>
      <vt:lpstr>PowerPoint-esitys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onikki</dc:creator>
  <cp:lastModifiedBy>onikki</cp:lastModifiedBy>
  <cp:revision>1</cp:revision>
  <dcterms:created xsi:type="dcterms:W3CDTF">2013-01-29T10:54:56Z</dcterms:created>
  <dcterms:modified xsi:type="dcterms:W3CDTF">2013-01-29T10:55:57Z</dcterms:modified>
</cp:coreProperties>
</file>